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9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0"/>
    <p:restoredTop sz="94676"/>
  </p:normalViewPr>
  <p:slideViewPr>
    <p:cSldViewPr snapToGrid="0" snapToObjects="1">
      <p:cViewPr varScale="1">
        <p:scale>
          <a:sx n="67" d="100"/>
          <a:sy n="67" d="100"/>
        </p:scale>
        <p:origin x="62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272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35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73A55A98-5832-EE43-819D-6F49463403A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E27479F-0EA4-0749-83D2-A4EDB54B51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4C9822-3D34-EA4E-8B92-12E5A802BA28}" type="datetimeFigureOut">
              <a:rPr lang="de-DE" smtClean="0"/>
              <a:t>10.04.2018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5AB4AC1-6925-754B-BE7F-6608A4CE681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2FD9EE8-BA0C-2B46-A0A5-31D71891DF8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1671F4-A20E-1245-A72E-12B66926815D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69947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F121B-2E64-564B-AB65-A1A718541DF4}" type="datetimeFigureOut">
              <a:rPr lang="de-DE" smtClean="0"/>
              <a:t>10.04.2018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C6D5E4-108A-F94B-A21C-8D16B306967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2895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806A37-18CC-0D41-BCE7-23A0225B9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0517"/>
            <a:ext cx="10515600" cy="955451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C04146-7233-604B-BE88-B3EF0432A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None/>
              <a:defRPr sz="2000">
                <a:latin typeface="+mn-lt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54363E-61A7-0140-9610-E2485D26C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 smtClean="0"/>
              <a:t>Julian Zwerenz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750147-F211-9147-BBB0-8B1A81D6C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E7D311-4A3B-F043-B145-180DDA55C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1844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8367FA9-4D26-6849-AD76-62DA5ADEA6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D48BB5F-0AC7-2241-8FE0-E4E2ED4915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944426-FB18-1040-83AA-8167C1243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85496-6AF9-4AE0-B158-35B9F7EB8C42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36958B-DB1B-3C41-B279-C13AADF7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6F47B6-F8E3-4046-9BCA-8107BBE88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9837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7B637C-E2E7-3A44-A163-3F5F41FAA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462F328-37F7-CC43-97B9-0A8FDCA2E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A4C41-8619-4C65-AE63-71C404FF99AE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58C3AC2-E09A-8A4E-92D3-A754ED3AB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A29E93B-9E16-8046-9723-FE6F9312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8887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27C521-B2D6-6143-A03D-5ED914C43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83D73EE-762C-8747-B31B-0F4EB1663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491DE4-1D96-C249-AAEA-AF7EBF12C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E9892-CC8A-43AB-9355-FF5FB05B48A8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A3C678-58D6-F34D-A584-EE1FB9157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5FB3E7-B23F-C64B-8F00-C4FAD179D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7141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E3B386-4420-5B46-B39D-258AB02EB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081AC-1143-E04B-8205-938C78FCB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0F48-3F4E-41FF-B564-79FD2A50AC51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B847A4B-A057-E145-BB9F-4AB29DA83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EB577FF-7F6C-A448-9773-671FE8CB0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19963-C9FE-4C48-AC51-E8D8EC94018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61918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186D0-DF6E-AD42-91C7-6311C1AE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AA9A2B2-0725-324A-90D6-77485A94A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15AF-4EBA-4DAA-95A9-54954C87E625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E05C5D-BAC3-DA4D-9351-5D31B2836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4B6C3E-1501-F54C-AB79-8E6AD813B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19963-C9FE-4C48-AC51-E8D8EC94018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5075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E3B53A-8C14-614E-9129-F93FCEDA0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C3572D-203A-8344-9C23-0F1075E40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0FD739A-55F2-3D4C-9CF0-EE328EC12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1EE3B-93E5-43D8-BC24-7FD90BB413C9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22CE74-B381-DC46-869D-07ADE477F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9C2C22-DBE8-E144-978F-705C44E85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0312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3AD44A-68C5-8F46-9C0B-8896ECF8D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0B7002-0E53-1D43-9023-A18C5CDD40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31B3A4D-2D2C-D249-AA78-EA3B5F42A6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5841B5F-93D8-9B42-A2AA-0B8F21544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6C64-A3D7-45AE-8FE1-964A786F8CC9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67F851A-908D-B042-A705-234CC6247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1499F0-FB86-5649-A2C8-0D4B55EDC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2867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F0469C-9272-7D44-81A0-A1B518CFD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16BDD8-6F70-364C-A1CD-7F400DD82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53BDE49-D628-7D47-8070-E19CCC7B2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594BC3E-CA25-A84A-BEA8-1877035EC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7409A02-907B-6A45-826F-2867C159BE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9A62BA4-2653-3C4B-A663-72C7304E0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AD3B7-AD81-463F-9E2E-EB82E198D9F4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42C4A0F-FB3C-304A-8C50-1B949FE1C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F232B23-2FFB-994D-A472-5BD16679F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4084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65C73-33A9-214E-AD1B-B34ED01D4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E572336-D2B9-7F41-8318-ED6727E04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02C7E-27C5-40FE-92D7-A24E6C10844D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C18CD33-9408-EB4B-ACCF-87FC51C53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F69BF25-B0C9-2844-85C7-835F9943F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483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E63CEB0-4D24-5447-93C4-064366D40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9E6C6-C7FE-47CF-ACA5-FFB1355F2F57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B7E7605-4DCD-A44A-B6CC-ADB2F39E2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77EB28B-51C1-DA4E-9F5D-66E9D028E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7386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48E63A-47A7-5A40-8B60-FC257CD14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206D84-5E32-8D44-8296-7D0F5A18D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FAC58B0-4E60-8947-BF87-12BCDC974C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02CF399-3C5D-244C-BAC9-F5A7FF6B8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24399-1BB2-4C67-84DE-D188833FB27C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055746D-EF62-9B4B-9E97-32EBA7A8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24F2428-0966-D243-98EA-A81F27317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8346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0AAC55-93EB-3549-B623-8830C1A74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83732"/>
            <a:ext cx="3932237" cy="9736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BAD89B2-C853-A04E-A782-7090128E7F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97255A2-7C29-FE40-94C0-12484A78E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5291CC6-0A78-0F4D-A528-6735C074E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F1891-2460-469B-BDEE-E02C328BE80A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2E774FA-47D0-B44A-9B75-583F11242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CF75134-3AB3-E243-AB56-76267A883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6562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9156CE-05D4-0041-894E-F62F5C514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78E075F-7C2C-634D-8F9F-395BB4DF32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49B3458-89AB-6247-8E37-22D124D81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20C46-1546-491E-88DE-2B5371325584}" type="datetime1">
              <a:rPr lang="de-DE" smtClean="0"/>
              <a:t>10.04.2018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2DEAD0-9ED6-8846-A58A-95D8B3291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B2C7A9-F18F-5C41-9A94-D17066F31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4111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tif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2A13530-8706-814D-8571-81A77C6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2670"/>
            <a:ext cx="10515600" cy="9832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9A902F2-0F5C-9943-BD1B-944BBFB12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55811"/>
            <a:ext cx="10515600" cy="4140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BD44C34-D18C-2A49-BCC4-3D68AB9CB1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smtClean="0"/>
              <a:t>Julian Zwerenz am 17.04.2018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BF8472-037F-E340-B649-EC6508CE2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smtClean="0"/>
              <a:t>Alpine Hydroklimatologie: Literaturseminar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B888F2F-6185-5F41-A88E-FA6382A00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19963-C9FE-4C48-AC51-E8D8EC940189}" type="slidenum">
              <a:rPr lang="de-DE" smtClean="0"/>
              <a:t>‹Nr.›</a:t>
            </a:fld>
            <a:endParaRPr lang="de-DE" dirty="0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2D221426-29B8-1E41-889F-5D01DA96BD7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" y="-49814"/>
            <a:ext cx="1299410" cy="1400065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6E8B948F-1890-B649-BE7E-3900CE8AD232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299411" y="-45563"/>
            <a:ext cx="10892588" cy="108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69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49" r:id="rId12"/>
    <p:sldLayoutId id="2147483674" r:id="rId13"/>
    <p:sldLayoutId id="214748367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0F9DE5-8B8E-6444-BE1C-FFBDAEC01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0517"/>
            <a:ext cx="10515600" cy="955451"/>
          </a:xfrm>
        </p:spPr>
        <p:txBody>
          <a:bodyPr>
            <a:normAutofit/>
          </a:bodyPr>
          <a:lstStyle/>
          <a:p>
            <a:endParaRPr lang="de-DE" sz="2400" b="1" dirty="0">
              <a:latin typeface="+mn-lt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7DA1C9-1026-8E42-B0ED-E02D27BC4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endParaRPr lang="de-DE" sz="20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3CB9E7E-3DDB-4334-AD0D-4E7BDA052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117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</Words>
  <Application>Microsoft Office PowerPoint</Application>
  <PresentationFormat>Breitbild</PresentationFormat>
  <Paragraphs>1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Leupold</dc:creator>
  <cp:lastModifiedBy>Julian Zwerenz</cp:lastModifiedBy>
  <cp:revision>66</cp:revision>
  <dcterms:created xsi:type="dcterms:W3CDTF">2018-03-03T22:52:14Z</dcterms:created>
  <dcterms:modified xsi:type="dcterms:W3CDTF">2018-04-10T12:40:10Z</dcterms:modified>
</cp:coreProperties>
</file>

<file path=docProps/thumbnail.jpeg>
</file>